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30-Mar-17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30-Mar-17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30-Mar-17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30-Mar-17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Sphere Embedding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Dekel </a:t>
            </a:r>
            <a:r>
              <a:rPr lang="en-US" dirty="0" err="1"/>
              <a:t>Matalon</a:t>
            </a:r>
            <a:r>
              <a:rPr lang="en-US" dirty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194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831"/>
          </a:xfrm>
        </p:spPr>
        <p:txBody>
          <a:bodyPr/>
          <a:lstStyle/>
          <a:p>
            <a:r>
              <a:rPr lang="en-US" dirty="0"/>
              <a:t>Sphere representation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discrete point on n-dim sphere, living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algn="l" rtl="0"/>
                <a:r>
                  <a:rPr lang="en-US" dirty="0"/>
                  <a:t>r is the radius of the sphere. For every point on the sphere: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geodesic distance between points </a:t>
                </a:r>
                <a:r>
                  <a:rPr lang="en-US" dirty="0" err="1"/>
                  <a:t>i,j</a:t>
                </a:r>
                <a:endParaRPr lang="en-US" dirty="0"/>
              </a:p>
              <a:p>
                <a:pPr algn="l" rtl="0"/>
                <a:r>
                  <a:rPr lang="en-US" dirty="0"/>
                  <a:t>Z is the matrix which holds all the points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/>
              <a:t>Sphere representation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</p:spPr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dirty="0"/>
                  <a:t>For every 2 points on the sphere</a:t>
                </a:r>
              </a:p>
              <a:p>
                <a:pPr lvl="1" algn="l" rt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angle between the vectors connecting the origin to the points.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is given using scalar product between those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arccos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Matrix notation:</a:t>
                </a:r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  <a:blipFill>
                <a:blip r:embed="rId2"/>
                <a:stretch>
                  <a:fillRect l="-571" t="-21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Relation between Z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blipFill>
                <a:blip r:embed="rId3"/>
                <a:stretch>
                  <a:fillRect l="-1899" t="-11475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geodesic distances Matrix</a:t>
                </a:r>
                <a:endParaRPr lang="he-IL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  <a:blipFill>
                <a:blip r:embed="rId4"/>
                <a:stretch>
                  <a:fillRect t="-11475" r="-846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858665" y="1755288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 is the matrix which holds all the points</a:t>
            </a:r>
          </a:p>
        </p:txBody>
      </p:sp>
    </p:spTree>
    <p:extLst>
      <p:ext uri="{BB962C8B-B14F-4D97-AF65-F5344CB8AC3E}">
        <p14:creationId xmlns:p14="http://schemas.microsoft.com/office/powerpoint/2010/main" val="8170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We’re given distances matrix </a:t>
                </a:r>
                <a:r>
                  <a:rPr lang="en-US" sz="2200" b="1" dirty="0"/>
                  <a:t>D</a:t>
                </a:r>
                <a:r>
                  <a:rPr lang="en-US" dirty="0"/>
                  <a:t>, and we want to embed those points to </a:t>
                </a:r>
                <a:r>
                  <a:rPr lang="en-US" sz="2400" b="1" dirty="0"/>
                  <a:t>d</a:t>
                </a:r>
                <a:r>
                  <a:rPr lang="en-US" dirty="0"/>
                  <a:t>-dimensional sphere with radius </a:t>
                </a:r>
                <a:r>
                  <a:rPr lang="en-US" sz="2400" b="1" dirty="0"/>
                  <a:t>r.</a:t>
                </a:r>
              </a:p>
              <a:p>
                <a:pPr algn="l" rtl="0"/>
                <a:r>
                  <a:rPr lang="en-US" dirty="0"/>
                  <a:t>Embedding error is 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   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𝑜𝑝𝑡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  <a:blipFill>
                <a:blip r:embed="rId2"/>
                <a:stretch>
                  <a:fillRect l="-571" t="-18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6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𝑜𝑝𝑡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Steepest descent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den>
                    </m:f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Approximated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en-US" dirty="0"/>
                  <a:t> Projected back to the sphere in every step.</a:t>
                </a:r>
              </a:p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  <a:blipFill>
                <a:blip r:embed="rId2"/>
                <a:stretch>
                  <a:fillRect l="-571" t="-1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5" y="3894885"/>
            <a:ext cx="4567237" cy="21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3275"/>
          </a:xfrm>
        </p:spPr>
        <p:txBody>
          <a:bodyPr/>
          <a:lstStyle/>
          <a:p>
            <a:r>
              <a:rPr lang="en-US" dirty="0"/>
              <a:t>Application 1</a:t>
            </a:r>
            <a:endParaRPr lang="he-IL" dirty="0"/>
          </a:p>
        </p:txBody>
      </p:sp>
      <p:pic>
        <p:nvPicPr>
          <p:cNvPr id="4" name="q3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17" y="1716713"/>
            <a:ext cx="2792835" cy="465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793" y="1716713"/>
            <a:ext cx="5739468" cy="46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440"/>
          </a:xfrm>
        </p:spPr>
        <p:txBody>
          <a:bodyPr/>
          <a:lstStyle/>
          <a:p>
            <a:r>
              <a:rPr lang="en-US" dirty="0"/>
              <a:t>Application2</a:t>
            </a:r>
            <a:endParaRPr lang="he-IL" dirty="0"/>
          </a:p>
        </p:txBody>
      </p:sp>
      <p:pic>
        <p:nvPicPr>
          <p:cNvPr id="6" name="fvi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599" y="2138362"/>
            <a:ext cx="5160613" cy="3096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285" y="2138362"/>
            <a:ext cx="49625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7" name="Rectangle 9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5" y="929133"/>
            <a:ext cx="5324475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48" y="929133"/>
            <a:ext cx="4705764" cy="47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61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828</TotalTime>
  <Words>495</Words>
  <Application>Microsoft Office PowerPoint</Application>
  <PresentationFormat>Widescreen</PresentationFormat>
  <Paragraphs>37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Cambria Math</vt:lpstr>
      <vt:lpstr>Franklin Gothic Book</vt:lpstr>
      <vt:lpstr>Crop</vt:lpstr>
      <vt:lpstr>Sphere Embedding</vt:lpstr>
      <vt:lpstr>Sphere representation</vt:lpstr>
      <vt:lpstr>Sphere representation</vt:lpstr>
      <vt:lpstr>Embedding process</vt:lpstr>
      <vt:lpstr>Embedding process</vt:lpstr>
      <vt:lpstr>Application 1</vt:lpstr>
      <vt:lpstr>Application2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Embedding</dc:title>
  <dc:creator>dekel</dc:creator>
  <cp:lastModifiedBy>Dekel Matalon</cp:lastModifiedBy>
  <cp:revision>14</cp:revision>
  <dcterms:created xsi:type="dcterms:W3CDTF">2017-03-29T19:44:29Z</dcterms:created>
  <dcterms:modified xsi:type="dcterms:W3CDTF">2017-03-30T10:06:51Z</dcterms:modified>
</cp:coreProperties>
</file>